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08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31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46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8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62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48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26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05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6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73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68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CA8EE-2020-4ADE-84CA-239062164CF5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40083-EA36-4DB7-8C42-159DF87C2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49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0878" y="245327"/>
            <a:ext cx="8506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We can and should live our lives and order our memories</a:t>
            </a:r>
          </a:p>
          <a:p>
            <a:r>
              <a:rPr lang="en-GB" sz="2400" b="1" dirty="0"/>
              <a:t>n</a:t>
            </a:r>
            <a:r>
              <a:rPr lang="en-GB" sz="2400" b="1" dirty="0" smtClean="0"/>
              <a:t>ot only historically but theologically – not simply recollecting</a:t>
            </a:r>
          </a:p>
          <a:p>
            <a:r>
              <a:rPr lang="en-GB" sz="2400" b="1" dirty="0"/>
              <a:t>w</a:t>
            </a:r>
            <a:r>
              <a:rPr lang="en-GB" sz="2400" b="1" dirty="0" smtClean="0"/>
              <a:t>hat happened, or what we did…..</a:t>
            </a:r>
            <a:endParaRPr lang="en-GB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70878" y="1828800"/>
            <a:ext cx="52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But searching out what God was doing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70879" y="2888166"/>
            <a:ext cx="9226164" cy="853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This keeps us from over honouring ourselves in success  or despairing </a:t>
            </a:r>
          </a:p>
          <a:p>
            <a:r>
              <a:rPr lang="en-GB" sz="2400" b="1" dirty="0"/>
              <a:t>i</a:t>
            </a:r>
            <a:r>
              <a:rPr lang="en-GB" sz="2400" b="1" dirty="0" smtClean="0"/>
              <a:t>n our struggles.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70878" y="4339166"/>
            <a:ext cx="9629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Part of the key to enjoying peace is to be continually praising the LORD for</a:t>
            </a:r>
          </a:p>
          <a:p>
            <a:r>
              <a:rPr lang="en-GB" sz="2400" b="1" dirty="0"/>
              <a:t>w</a:t>
            </a:r>
            <a:r>
              <a:rPr lang="en-GB" sz="2400" b="1" dirty="0" smtClean="0"/>
              <a:t>hat He has done, and doing for us.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48938" y="5767864"/>
            <a:ext cx="9820106" cy="45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Because the story we tell of our lives is not so much about us, as about Him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81324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02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31" y="368437"/>
            <a:ext cx="10234429" cy="573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82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416" y="1"/>
            <a:ext cx="8881956" cy="666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4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93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Songpro</dc:creator>
  <cp:lastModifiedBy>Songpro</cp:lastModifiedBy>
  <cp:revision>6</cp:revision>
  <dcterms:created xsi:type="dcterms:W3CDTF">2020-03-15T06:17:08Z</dcterms:created>
  <dcterms:modified xsi:type="dcterms:W3CDTF">2020-03-15T07:14:29Z</dcterms:modified>
</cp:coreProperties>
</file>