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4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6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2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6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4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4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56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4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8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0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D0E4-AA2B-4620-BD53-E1A00DB07CEF}" type="datetimeFigureOut">
              <a:rPr lang="en-GB" smtClean="0"/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6E06-7D14-4748-B6A3-D73F9E141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5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4423" y="708338"/>
            <a:ext cx="1894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Basic training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36372" y="1764406"/>
            <a:ext cx="10188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From the start of Israel’s history as an independent nation, the Lord employed several</a:t>
            </a:r>
          </a:p>
          <a:p>
            <a:r>
              <a:rPr lang="en-GB" sz="2200" b="1" dirty="0"/>
              <a:t>s</a:t>
            </a:r>
            <a:r>
              <a:rPr lang="en-GB" sz="2200" b="1" dirty="0" smtClean="0"/>
              <a:t>trategies </a:t>
            </a:r>
            <a:r>
              <a:rPr lang="en-GB" sz="2200" b="1" dirty="0" smtClean="0"/>
              <a:t>to turn His people into a winning team.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7883" y="3168203"/>
            <a:ext cx="11023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200" b="1" dirty="0" smtClean="0"/>
              <a:t>He showed them that He was a winner. By defeating Egypt (Ex 7 – 14), He showed </a:t>
            </a:r>
          </a:p>
          <a:p>
            <a:r>
              <a:rPr lang="en-GB" sz="2200" b="1" dirty="0" smtClean="0"/>
              <a:t>them that that if they were on His team, they would be winners too.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7884" y="4533363"/>
            <a:ext cx="12072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2) In simple, basic ways regarding practical matters such as food, water and physical security,</a:t>
            </a:r>
          </a:p>
          <a:p>
            <a:r>
              <a:rPr lang="en-GB" sz="2200" b="1" dirty="0" smtClean="0"/>
              <a:t>He emphasized the foundational principle that winning comes through trust in Him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7883" y="6065949"/>
            <a:ext cx="12157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3) The Lord tested His people over their basic lessons by giving opportunities to demonstrate what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hey had learned   e.g. Ex 15 :25 – at Marah “ He tested them.”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59014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4" y="875763"/>
            <a:ext cx="115447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4) When the nation failed a test, He repeated it until they could pass. Thus, the nation </a:t>
            </a:r>
          </a:p>
          <a:p>
            <a:r>
              <a:rPr lang="en-GB" sz="2200" b="1" dirty="0"/>
              <a:t>e</a:t>
            </a:r>
            <a:r>
              <a:rPr lang="en-GB" sz="2200" b="1" dirty="0" smtClean="0"/>
              <a:t>ncountered </a:t>
            </a:r>
            <a:r>
              <a:rPr lang="en-GB" sz="2200" b="1" dirty="0" smtClean="0"/>
              <a:t>lack of water at Marah, </a:t>
            </a:r>
            <a:r>
              <a:rPr lang="en-GB" sz="2200" b="1" dirty="0" err="1" smtClean="0"/>
              <a:t>Rephidim</a:t>
            </a:r>
            <a:r>
              <a:rPr lang="en-GB" sz="2200" b="1" dirty="0" smtClean="0"/>
              <a:t> (Ex 17.1), Kadesh ( Nu 20.2) and on the Red Sea</a:t>
            </a:r>
          </a:p>
          <a:p>
            <a:r>
              <a:rPr lang="en-GB" sz="2200" b="1" dirty="0"/>
              <a:t>r</a:t>
            </a:r>
            <a:r>
              <a:rPr lang="en-GB" sz="2200" b="1" dirty="0" smtClean="0"/>
              <a:t>oad detour around Edom (</a:t>
            </a:r>
            <a:r>
              <a:rPr lang="en-GB" sz="2200" b="1" dirty="0" err="1" smtClean="0"/>
              <a:t>Num</a:t>
            </a:r>
            <a:r>
              <a:rPr lang="en-GB" sz="2200" b="1" dirty="0" smtClean="0"/>
              <a:t> 21:5) Each time they faithlessly </a:t>
            </a:r>
            <a:r>
              <a:rPr lang="en-GB" sz="2200" b="1" u="sng" dirty="0" smtClean="0">
                <a:solidFill>
                  <a:srgbClr val="FF0000"/>
                </a:solidFill>
              </a:rPr>
              <a:t>Grumbled.</a:t>
            </a:r>
            <a:endParaRPr lang="en-GB" sz="22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944" y="2884868"/>
            <a:ext cx="6395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5) Finally at Beer they Trusted the Lord (21:16-18) 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3944" y="4108361"/>
            <a:ext cx="10925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6) At Kadesh they refused to go with God into the Promised Land and then tried to take</a:t>
            </a:r>
          </a:p>
          <a:p>
            <a:r>
              <a:rPr lang="en-GB" sz="2200" b="1" dirty="0"/>
              <a:t>i</a:t>
            </a:r>
            <a:r>
              <a:rPr lang="en-GB" sz="2200" b="1" dirty="0" smtClean="0"/>
              <a:t>t themselves, as a result of which they were beaten as far as </a:t>
            </a:r>
            <a:r>
              <a:rPr lang="en-GB" sz="2200" b="1" dirty="0" err="1" smtClean="0"/>
              <a:t>Hormah</a:t>
            </a:r>
            <a:r>
              <a:rPr lang="en-GB" sz="2200" b="1" dirty="0" smtClean="0"/>
              <a:t> (Nu 14)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944" y="5782614"/>
            <a:ext cx="10956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7) Decades later they came back to Kadesh (20.1) and were tested by an attack, this time </a:t>
            </a:r>
          </a:p>
          <a:p>
            <a:r>
              <a:rPr lang="en-GB" sz="2200" b="1" dirty="0" smtClean="0"/>
              <a:t>they </a:t>
            </a:r>
            <a:r>
              <a:rPr lang="en-GB" sz="2200" b="1" dirty="0" smtClean="0">
                <a:solidFill>
                  <a:srgbClr val="FF0000"/>
                </a:solidFill>
              </a:rPr>
              <a:t>relied on our Lord and Won </a:t>
            </a:r>
            <a:r>
              <a:rPr lang="en-GB" sz="2200" b="1" dirty="0" smtClean="0"/>
              <a:t>(21: 1-3)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21535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4095" y="1828800"/>
            <a:ext cx="116117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8) After a series of tragedies in Exodus and Numbers, chapter 21 shows what a transition</a:t>
            </a:r>
          </a:p>
          <a:p>
            <a:r>
              <a:rPr lang="en-GB" sz="2200" b="1" dirty="0"/>
              <a:t>f</a:t>
            </a:r>
            <a:r>
              <a:rPr lang="en-GB" sz="2200" b="1" dirty="0" smtClean="0"/>
              <a:t>rom </a:t>
            </a:r>
            <a:r>
              <a:rPr lang="en-GB" sz="2200" b="1" dirty="0" smtClean="0"/>
              <a:t>losing to winning looks like.  After faith and victory against the king of Arad (21: 1-3)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here </a:t>
            </a:r>
            <a:r>
              <a:rPr lang="en-GB" sz="2200" b="1" dirty="0" smtClean="0"/>
              <a:t>is a relapse on the Red Sea road around Edom (21: 1-4).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3944" y="3812146"/>
            <a:ext cx="7664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9) This relapse calls for discipline (snakes) and grace (</a:t>
            </a:r>
            <a:r>
              <a:rPr lang="en-GB" sz="2200" b="1" dirty="0" smtClean="0"/>
              <a:t>21. </a:t>
            </a:r>
            <a:r>
              <a:rPr lang="en-GB" sz="2200" b="1" dirty="0" smtClean="0"/>
              <a:t>6-9)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3944" y="4752304"/>
            <a:ext cx="11589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10) The transition to winning is bumpy.  The next time they face a crisis however, it turns into</a:t>
            </a:r>
          </a:p>
          <a:p>
            <a:r>
              <a:rPr lang="en-GB" sz="2200" b="1" dirty="0"/>
              <a:t>a</a:t>
            </a:r>
            <a:r>
              <a:rPr lang="en-GB" sz="2200" b="1" dirty="0" smtClean="0"/>
              <a:t> </a:t>
            </a:r>
            <a:r>
              <a:rPr lang="en-GB" sz="2200" b="1" dirty="0" smtClean="0"/>
              <a:t>positive experience worth celebrating when they find water at Beer (21. 16-18)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47178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521" y="2009104"/>
            <a:ext cx="109874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Once they have passed their ‘’basic training’’ which should have lasted a fraction of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he time, the nation are ready to move forward.</a:t>
            </a:r>
          </a:p>
          <a:p>
            <a:r>
              <a:rPr lang="en-GB" sz="2200" b="1" dirty="0" smtClean="0"/>
              <a:t>Not by coincidence they soon experience further victory’s by winning the</a:t>
            </a:r>
          </a:p>
          <a:p>
            <a:r>
              <a:rPr lang="en-GB" sz="2200" b="1" dirty="0"/>
              <a:t>b</a:t>
            </a:r>
            <a:r>
              <a:rPr lang="en-GB" sz="2200" b="1" dirty="0" smtClean="0"/>
              <a:t>attles with King </a:t>
            </a:r>
            <a:r>
              <a:rPr lang="en-GB" sz="2200" b="1" dirty="0" err="1" smtClean="0"/>
              <a:t>Sihon</a:t>
            </a:r>
            <a:r>
              <a:rPr lang="en-GB" sz="2200" b="1" dirty="0" smtClean="0"/>
              <a:t> and </a:t>
            </a:r>
            <a:r>
              <a:rPr lang="en-GB" sz="2200" b="1" dirty="0" err="1" smtClean="0"/>
              <a:t>Og</a:t>
            </a:r>
            <a:r>
              <a:rPr lang="en-GB" sz="2200" b="1" dirty="0" smtClean="0"/>
              <a:t> (21. 21-35) </a:t>
            </a:r>
            <a:endParaRPr lang="en-GB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01521" y="4456090"/>
            <a:ext cx="11434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When they (now us) can trust the Lord to provide their daily needs, they are ready to trust</a:t>
            </a:r>
          </a:p>
          <a:p>
            <a:r>
              <a:rPr lang="en-GB" sz="2200" b="1" dirty="0" smtClean="0"/>
              <a:t>Him in battle.  When they dig for His gift in a desert land, they (us) are on the way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owards receiving a Promised Land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9464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738" y="548641"/>
            <a:ext cx="8196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The bronze snake simultaneously shows the nation (and now us)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heir </a:t>
            </a:r>
            <a:r>
              <a:rPr lang="en-GB" sz="2200" b="1" dirty="0" smtClean="0"/>
              <a:t>sin and His grace</a:t>
            </a:r>
            <a:endParaRPr lang="en-GB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4738" y="1983545"/>
            <a:ext cx="105406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To see sin without grace is despair</a:t>
            </a:r>
          </a:p>
          <a:p>
            <a:r>
              <a:rPr lang="en-GB" sz="2200" b="1" dirty="0" smtClean="0"/>
              <a:t>To see grace without sin is arrogance</a:t>
            </a:r>
          </a:p>
          <a:p>
            <a:r>
              <a:rPr lang="en-GB" sz="2200" b="1" dirty="0" smtClean="0"/>
              <a:t>To see both together, leads to conversion and a continues the change in our hearts.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83212" y="3924886"/>
            <a:ext cx="100415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From a bronze snake effecting a cure for sin, to a carpenter on a cross  - Divine Grace</a:t>
            </a:r>
          </a:p>
          <a:p>
            <a:r>
              <a:rPr lang="en-GB" sz="2200" b="1" dirty="0"/>
              <a:t>i</a:t>
            </a:r>
            <a:r>
              <a:rPr lang="en-GB" sz="2200" b="1" dirty="0" smtClean="0"/>
              <a:t>tself does not conform to human logic ( </a:t>
            </a:r>
            <a:r>
              <a:rPr lang="en-GB" sz="2200" b="1" dirty="0" err="1" smtClean="0"/>
              <a:t>Corth</a:t>
            </a:r>
            <a:r>
              <a:rPr lang="en-GB" sz="2200" b="1" dirty="0" smtClean="0"/>
              <a:t> 1:18)  these things are foolishness</a:t>
            </a:r>
          </a:p>
          <a:p>
            <a:r>
              <a:rPr lang="en-GB" sz="2200" b="1" dirty="0" smtClean="0"/>
              <a:t>to those who are perishing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83212" y="5641145"/>
            <a:ext cx="105233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The simple equation endures, the cure for snakes was a snake, the cure for human life is </a:t>
            </a:r>
          </a:p>
          <a:p>
            <a:r>
              <a:rPr lang="en-GB" sz="2200" b="1" dirty="0" smtClean="0"/>
              <a:t>one man’s life, the cure for death, is death.</a:t>
            </a:r>
          </a:p>
          <a:p>
            <a:r>
              <a:rPr lang="en-GB" sz="2200" b="1" dirty="0" smtClean="0"/>
              <a:t>Nothing else will do.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1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598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Brazier</dc:creator>
  <cp:lastModifiedBy>Alan Brazier</cp:lastModifiedBy>
  <cp:revision>9</cp:revision>
  <dcterms:created xsi:type="dcterms:W3CDTF">2019-06-02T05:49:37Z</dcterms:created>
  <dcterms:modified xsi:type="dcterms:W3CDTF">2019-06-02T06:57:37Z</dcterms:modified>
</cp:coreProperties>
</file>